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66914690"/>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123658"/>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22 </a:t>
            </a:r>
            <a:r>
              <a:rPr lang="kk-KZ" sz="1200" b="1" dirty="0">
                <a:latin typeface="Times New Roman" pitchFamily="18" charset="0"/>
                <a:cs typeface="Times New Roman"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бұршақ. Оңтүстік-батыстан, батыстан жел соғады, күші 9-14 м/с, күндіз екпіні 15-20 м/с. Ауа температурасы түнде 13-15 градус жылы, күндіз 17-19 градус </a:t>
            </a:r>
            <a:r>
              <a:rPr lang="kk-KZ" altLang="ru-RU" sz="1200" dirty="0" smtClean="0">
                <a:latin typeface="Times New Roman" panose="02020603050405020304" pitchFamily="18" charset="0"/>
                <a:cs typeface="Times New Roman" panose="02020603050405020304" pitchFamily="18" charset="0"/>
              </a:rPr>
              <a:t>жылы.</a:t>
            </a:r>
          </a:p>
          <a:p>
            <a:pPr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Түнде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4768743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./Т</a:t>
            </a:r>
            <a:r>
              <a:rPr lang="kk-KZ" altLang="ru-RU" sz="1200" b="1" i="1"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27549</TotalTime>
  <Words>600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5270</cp:revision>
  <cp:lastPrinted>2021-07-01T07:38:07Z</cp:lastPrinted>
  <dcterms:created xsi:type="dcterms:W3CDTF">2018-03-27T06:03:00Z</dcterms:created>
  <dcterms:modified xsi:type="dcterms:W3CDTF">2026-04-22T08:20:14Z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